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8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84" y="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7B4-5CF1-4D4A-BC93-BD380910A7C0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11A4B622-CC80-494A-B8E0-CDD1D88369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1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BF97-351A-6F44-A877-384E028B3949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AC47-4168-B04B-8D55-63EB90D97E8E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7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21" y="1214543"/>
            <a:ext cx="5144255" cy="449644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94520" y="-21289"/>
            <a:ext cx="10972800" cy="91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304578" y="1214543"/>
            <a:ext cx="5162743" cy="449644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356350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C2B86F-1F44-5D44-8B80-095F58A8E0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4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288D9-5548-2D47-93DD-87F4687D6BA1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2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341-BC1E-B946-A350-CFF08EA4B425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6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3441-BAB3-5241-89ED-7A21D629E071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9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233E-ECCA-E545-90A0-6EF95C154FA6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1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5572-9E69-614A-8264-16132AD51712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2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0085-EE7D-454F-8994-5E9B7F411BE5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3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DE54-568B-C140-9EC8-AB0646D2D0AE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C08DE-367F-AF47-A38B-9E9426E266D2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3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492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96607"/>
            <a:ext cx="10515600" cy="4480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35E89-7952-4947-A99C-9281D8663A4D}" type="datetime1">
              <a:rPr lang="en-US" smtClean="0"/>
              <a:t>6/18/24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4B622-CC80-494A-B8E0-CDD1D88369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8320" y="6218237"/>
            <a:ext cx="522203" cy="52220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234779" y="6134531"/>
            <a:ext cx="11896099" cy="655337"/>
          </a:xfrm>
          <a:prstGeom prst="line">
            <a:avLst/>
          </a:prstGeom>
          <a:ln>
            <a:solidFill>
              <a:srgbClr val="2488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96314" y="6091175"/>
            <a:ext cx="10441459" cy="698693"/>
          </a:xfrm>
          <a:prstGeom prst="line">
            <a:avLst/>
          </a:prstGeom>
          <a:ln>
            <a:solidFill>
              <a:srgbClr val="0AB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10600" y="6394450"/>
            <a:ext cx="234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© Beterra Health</a:t>
            </a:r>
          </a:p>
        </p:txBody>
      </p:sp>
    </p:spTree>
    <p:extLst>
      <p:ext uri="{BB962C8B-B14F-4D97-AF65-F5344CB8AC3E}">
        <p14:creationId xmlns:p14="http://schemas.microsoft.com/office/powerpoint/2010/main" val="194099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00201"/>
            <a:ext cx="9144000" cy="2387600"/>
          </a:xfrm>
        </p:spPr>
        <p:txBody>
          <a:bodyPr/>
          <a:lstStyle/>
          <a:p>
            <a:r>
              <a:rPr lang="en-US" dirty="0"/>
              <a:t>Florida Patient Safety Culture SBAR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6D9767A-4D14-8A47-8F1E-A05AAB0DE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31" y="501569"/>
            <a:ext cx="4222924" cy="105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01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2020, Florida State Legislature passed HB 763 (AHCA Rule 59A-35.115)</a:t>
            </a:r>
          </a:p>
          <a:p>
            <a:pPr lvl="1"/>
            <a:r>
              <a:rPr lang="en-US" dirty="0"/>
              <a:t>This applies to hospitals and ambulatory surgery centers </a:t>
            </a:r>
          </a:p>
          <a:p>
            <a:pPr lvl="1"/>
            <a:r>
              <a:rPr lang="en-US" dirty="0"/>
              <a:t>Requires biennial Patient Safety Culture Survey</a:t>
            </a:r>
          </a:p>
          <a:p>
            <a:pPr lvl="1"/>
            <a:r>
              <a:rPr lang="en-US" dirty="0"/>
              <a:t>Must Submit data to or Agency for Health Care Administration (AHCA)</a:t>
            </a:r>
          </a:p>
          <a:p>
            <a:endParaRPr lang="en-US" dirty="0"/>
          </a:p>
          <a:p>
            <a:r>
              <a:rPr lang="en-US" dirty="0"/>
              <a:t>Safety culture survey data will be published publicly</a:t>
            </a:r>
          </a:p>
          <a:p>
            <a:pPr lvl="1"/>
            <a:r>
              <a:rPr lang="en-US" dirty="0"/>
              <a:t>The first state to require public publication</a:t>
            </a:r>
          </a:p>
          <a:p>
            <a:pPr lvl="1"/>
            <a:r>
              <a:rPr lang="en-US" dirty="0"/>
              <a:t>Safety surveys do contain sensitive information regarding safety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03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Safety culture surveys have long been required by Joint Commission and Leap Frog</a:t>
            </a:r>
          </a:p>
          <a:p>
            <a:endParaRPr lang="en-US" dirty="0"/>
          </a:p>
          <a:p>
            <a:r>
              <a:rPr lang="en-US" dirty="0"/>
              <a:t>Literature shows significant evidence that surveying and action plans can improve patient safety</a:t>
            </a:r>
          </a:p>
          <a:p>
            <a:endParaRPr lang="en-US" dirty="0"/>
          </a:p>
          <a:p>
            <a:r>
              <a:rPr lang="en-US" dirty="0"/>
              <a:t>These surveys provide valuable feedback at the unit and facility level regarding safety and quality improvement efforts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4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Must use AHCA’s surveys on patient safety culture which is based on the Agency of Healthcare Research and Quality (AHRQ)’s Surveys on Patient Safety (SOPS)</a:t>
            </a:r>
          </a:p>
          <a:p>
            <a:r>
              <a:rPr lang="en-US" dirty="0"/>
              <a:t>Surveys must be conducted, and data must be submitted at least every two years</a:t>
            </a:r>
          </a:p>
          <a:p>
            <a:r>
              <a:rPr lang="en-US" dirty="0"/>
              <a:t>Some specific modifications to the survey are called for in the law</a:t>
            </a:r>
          </a:p>
          <a:p>
            <a:r>
              <a:rPr lang="en-US" dirty="0"/>
              <a:t>Response rates and action plans will also be submitted</a:t>
            </a:r>
          </a:p>
          <a:p>
            <a:r>
              <a:rPr lang="en-US" dirty="0"/>
              <a:t>The law authorizes contracting with outside technology vendors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96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2335-964D-B941-A646-8291AADE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FB3E-AC30-5E49-AC1F-7301BAF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a compliance approach.</a:t>
            </a:r>
          </a:p>
          <a:p>
            <a:r>
              <a:rPr lang="en-US" dirty="0"/>
              <a:t>Plan for transition to AHCA Survey</a:t>
            </a:r>
          </a:p>
          <a:p>
            <a:r>
              <a:rPr lang="en-US" dirty="0"/>
              <a:t>Budget Resources for surveying, data management, and action planning</a:t>
            </a:r>
          </a:p>
          <a:p>
            <a:r>
              <a:rPr lang="en-US" dirty="0"/>
              <a:t>Consider collaboration with other Florida healthcare organizations through the Florida Safety Culture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D80A6-28FE-F942-AD0B-D27499E7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85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53E9-C47F-824A-9888-A816CE9F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458C1-53FB-5942-948C-B1C520F95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current strengths and weaknesses of our patient safety culture surveying and follow-up?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will public visibility impact how we use safety culture survey data?</a:t>
            </a:r>
          </a:p>
          <a:p>
            <a:endParaRPr lang="en-US" dirty="0"/>
          </a:p>
          <a:p>
            <a:r>
              <a:rPr lang="en-US" dirty="0"/>
              <a:t>How can we improve our staff’s perceptions of patient safety culture?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DA507-1297-9C4C-BDE0-91AC5197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89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913F8-C545-E045-B52E-A7AB27042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1" y="1222651"/>
            <a:ext cx="10515600" cy="1325563"/>
          </a:xfrm>
        </p:spPr>
        <p:txBody>
          <a:bodyPr/>
          <a:lstStyle/>
          <a:p>
            <a:r>
              <a:rPr lang="en-US" dirty="0"/>
              <a:t>Provided By: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068DF48-73B2-2244-BAD2-E4FFD65B63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5350" y="2952750"/>
            <a:ext cx="7861300" cy="19685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CB417-6CB1-6D4E-939C-54D86E401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4B622-CC80-494A-B8E0-CDD1D88369E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56421"/>
      </p:ext>
    </p:extLst>
  </p:cSld>
  <p:clrMapOvr>
    <a:masterClrMapping/>
  </p:clrMapOvr>
</p:sld>
</file>

<file path=ppt/theme/theme1.xml><?xml version="1.0" encoding="utf-8"?>
<a:theme xmlns:a="http://schemas.openxmlformats.org/drawingml/2006/main" name="Beterra 2018 Theme">
  <a:themeElements>
    <a:clrScheme name="Custom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291EA"/>
      </a:accent1>
      <a:accent2>
        <a:srgbClr val="ED7D31"/>
      </a:accent2>
      <a:accent3>
        <a:srgbClr val="A5A5A5"/>
      </a:accent3>
      <a:accent4>
        <a:srgbClr val="06D6A2"/>
      </a:accent4>
      <a:accent5>
        <a:srgbClr val="4472C4"/>
      </a:accent5>
      <a:accent6>
        <a:srgbClr val="00BD8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E7A2914-F45C-BB48-AA69-E9192810390D}" vid="{0CFB3481-D186-B54C-A91E-91F439D8EE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Beterra 2018 Theme</Template>
  <TotalTime>20</TotalTime>
  <Words>277</Words>
  <Application>Microsoft Macintosh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Beterra 2018 Theme</vt:lpstr>
      <vt:lpstr>Florida Patient Safety Culture SBAR</vt:lpstr>
      <vt:lpstr>Situation</vt:lpstr>
      <vt:lpstr>Background</vt:lpstr>
      <vt:lpstr>Assessment</vt:lpstr>
      <vt:lpstr>Recommendations</vt:lpstr>
      <vt:lpstr>Thinking Questions</vt:lpstr>
      <vt:lpstr>Provided By: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Lyla Parry</dc:creator>
  <cp:lastModifiedBy>Kapil Nair</cp:lastModifiedBy>
  <cp:revision>6</cp:revision>
  <dcterms:created xsi:type="dcterms:W3CDTF">2019-01-29T21:28:19Z</dcterms:created>
  <dcterms:modified xsi:type="dcterms:W3CDTF">2024-06-19T00:53:41Z</dcterms:modified>
</cp:coreProperties>
</file>